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3" r:id="rId5"/>
    <p:sldId id="294" r:id="rId6"/>
    <p:sldId id="262" r:id="rId7"/>
    <p:sldId id="267" r:id="rId8"/>
    <p:sldId id="275" r:id="rId9"/>
    <p:sldId id="264" r:id="rId10"/>
    <p:sldId id="260" r:id="rId11"/>
    <p:sldId id="279" r:id="rId12"/>
    <p:sldId id="269" r:id="rId13"/>
    <p:sldId id="266" r:id="rId14"/>
    <p:sldId id="287" r:id="rId15"/>
    <p:sldId id="291" r:id="rId16"/>
    <p:sldId id="273" r:id="rId17"/>
    <p:sldId id="290" r:id="rId18"/>
    <p:sldId id="298" r:id="rId19"/>
    <p:sldId id="282" r:id="rId20"/>
    <p:sldId id="292" r:id="rId21"/>
    <p:sldId id="297" r:id="rId22"/>
    <p:sldId id="265" r:id="rId23"/>
    <p:sldId id="280" r:id="rId24"/>
    <p:sldId id="293" r:id="rId25"/>
    <p:sldId id="299" r:id="rId26"/>
    <p:sldId id="289" r:id="rId27"/>
    <p:sldId id="259" r:id="rId28"/>
    <p:sldId id="300" r:id="rId29"/>
    <p:sldId id="261" r:id="rId30"/>
    <p:sldId id="268" r:id="rId31"/>
    <p:sldId id="272" r:id="rId32"/>
    <p:sldId id="296" r:id="rId33"/>
    <p:sldId id="274" r:id="rId34"/>
    <p:sldId id="301" r:id="rId35"/>
    <p:sldId id="276" r:id="rId36"/>
    <p:sldId id="281" r:id="rId37"/>
    <p:sldId id="284" r:id="rId38"/>
    <p:sldId id="285" r:id="rId39"/>
    <p:sldId id="303" r:id="rId40"/>
    <p:sldId id="278" r:id="rId41"/>
    <p:sldId id="286" r:id="rId42"/>
    <p:sldId id="283" r:id="rId43"/>
    <p:sldId id="302" r:id="rId44"/>
    <p:sldId id="271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18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54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66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62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36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87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80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36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44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77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14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CA1B-C7BF-4E24-818B-E87C422327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15FE-C831-481F-8A6B-55B29C19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668723"/>
      </p:ext>
    </p:extLst>
  </p:cSld>
  <p:clrMapOvr>
    <a:masterClrMapping/>
  </p:clrMapOvr>
  <p:transition spd="slow" advTm="6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891"/>
      </p:ext>
    </p:extLst>
  </p:cSld>
  <p:clrMapOvr>
    <a:masterClrMapping/>
  </p:clrMapOvr>
  <p:transition spd="slow" advTm="35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513"/>
      </p:ext>
    </p:extLst>
  </p:cSld>
  <p:clrMapOvr>
    <a:masterClrMapping/>
  </p:clrMapOvr>
  <p:transition spd="slow" advTm="35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3685"/>
      </p:ext>
    </p:extLst>
  </p:cSld>
  <p:clrMapOvr>
    <a:masterClrMapping/>
  </p:clrMapOvr>
  <p:transition spd="slow" advTm="35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479"/>
      </p:ext>
    </p:extLst>
  </p:cSld>
  <p:clrMapOvr>
    <a:masterClrMapping/>
  </p:clrMapOvr>
  <p:transition spd="slow" advTm="35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4508"/>
      </p:ext>
    </p:extLst>
  </p:cSld>
  <p:clrMapOvr>
    <a:masterClrMapping/>
  </p:clrMapOvr>
  <p:transition spd="slow" advTm="35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221"/>
      </p:ext>
    </p:extLst>
  </p:cSld>
  <p:clrMapOvr>
    <a:masterClrMapping/>
  </p:clrMapOvr>
  <p:transition spd="slow" advTm="35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8484"/>
      </p:ext>
    </p:extLst>
  </p:cSld>
  <p:clrMapOvr>
    <a:masterClrMapping/>
  </p:clrMapOvr>
  <p:transition spd="slow" advTm="35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9977"/>
      </p:ext>
    </p:extLst>
  </p:cSld>
  <p:clrMapOvr>
    <a:masterClrMapping/>
  </p:clrMapOvr>
  <p:transition spd="slow" advTm="35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2818"/>
      </p:ext>
    </p:extLst>
  </p:cSld>
  <p:clrMapOvr>
    <a:masterClrMapping/>
  </p:clrMapOvr>
  <p:transition spd="slow" advTm="35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1390"/>
      </p:ext>
    </p:extLst>
  </p:cSld>
  <p:clrMapOvr>
    <a:masterClrMapping/>
  </p:clrMapOvr>
  <p:transition spd="slow" advTm="35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336201-79A2-4221-BD03-5C6E4B92CA4A}"/>
              </a:ext>
            </a:extLst>
          </p:cNvPr>
          <p:cNvSpPr/>
          <p:nvPr/>
        </p:nvSpPr>
        <p:spPr>
          <a:xfrm>
            <a:off x="93262" y="110836"/>
            <a:ext cx="8957476" cy="66224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7E222-A712-4B97-B80F-368DB65B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75" y="-168696"/>
            <a:ext cx="9144000" cy="3944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DF9EC4-0860-46EF-8543-CD90DA37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6" y="3242508"/>
            <a:ext cx="6943946" cy="2011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76534-32FC-4F58-BD48-85A6F132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62" y="4873863"/>
            <a:ext cx="7419475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651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7258"/>
      </p:ext>
    </p:extLst>
  </p:cSld>
  <p:clrMapOvr>
    <a:masterClrMapping/>
  </p:clrMapOvr>
  <p:transition spd="slow" advTm="35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7969"/>
      </p:ext>
    </p:extLst>
  </p:cSld>
  <p:clrMapOvr>
    <a:masterClrMapping/>
  </p:clrMapOvr>
  <p:transition spd="slow" advTm="35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29436"/>
      </p:ext>
    </p:extLst>
  </p:cSld>
  <p:clrMapOvr>
    <a:masterClrMapping/>
  </p:clrMapOvr>
  <p:transition spd="slow" advTm="35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3447"/>
      </p:ext>
    </p:extLst>
  </p:cSld>
  <p:clrMapOvr>
    <a:masterClrMapping/>
  </p:clrMapOvr>
  <p:transition spd="slow" advTm="35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3396"/>
      </p:ext>
    </p:extLst>
  </p:cSld>
  <p:clrMapOvr>
    <a:masterClrMapping/>
  </p:clrMapOvr>
  <p:transition spd="slow" advTm="35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3208"/>
      </p:ext>
    </p:extLst>
  </p:cSld>
  <p:clrMapOvr>
    <a:masterClrMapping/>
  </p:clrMapOvr>
  <p:transition spd="slow" advTm="35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55084"/>
      </p:ext>
    </p:extLst>
  </p:cSld>
  <p:clrMapOvr>
    <a:masterClrMapping/>
  </p:clrMapOvr>
  <p:transition spd="slow" advTm="35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5533"/>
      </p:ext>
    </p:extLst>
  </p:cSld>
  <p:clrMapOvr>
    <a:masterClrMapping/>
  </p:clrMapOvr>
  <p:transition spd="slow" advTm="35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8880"/>
      </p:ext>
    </p:extLst>
  </p:cSld>
  <p:clrMapOvr>
    <a:masterClrMapping/>
  </p:clrMapOvr>
  <p:transition spd="slow" advTm="35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46345"/>
      </p:ext>
    </p:extLst>
  </p:cSld>
  <p:clrMapOvr>
    <a:masterClrMapping/>
  </p:clrMapOvr>
  <p:transition spd="slow" advTm="35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9913"/>
      </p:ext>
    </p:extLst>
  </p:cSld>
  <p:clrMapOvr>
    <a:masterClrMapping/>
  </p:clrMapOvr>
  <p:transition spd="slow" advTm="35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2701"/>
      </p:ext>
    </p:extLst>
  </p:cSld>
  <p:clrMapOvr>
    <a:masterClrMapping/>
  </p:clrMapOvr>
  <p:transition spd="slow" advTm="35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2427"/>
      </p:ext>
    </p:extLst>
  </p:cSld>
  <p:clrMapOvr>
    <a:masterClrMapping/>
  </p:clrMapOvr>
  <p:transition spd="slow" advTm="35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92748"/>
      </p:ext>
    </p:extLst>
  </p:cSld>
  <p:clrMapOvr>
    <a:masterClrMapping/>
  </p:clrMapOvr>
  <p:transition spd="slow" advTm="35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4763"/>
      </p:ext>
    </p:extLst>
  </p:cSld>
  <p:clrMapOvr>
    <a:masterClrMapping/>
  </p:clrMapOvr>
  <p:transition spd="slow" advTm="35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82855"/>
      </p:ext>
    </p:extLst>
  </p:cSld>
  <p:clrMapOvr>
    <a:masterClrMapping/>
  </p:clrMapOvr>
  <p:transition spd="slow" advTm="35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3045"/>
      </p:ext>
    </p:extLst>
  </p:cSld>
  <p:clrMapOvr>
    <a:masterClrMapping/>
  </p:clrMapOvr>
  <p:transition spd="slow" advTm="35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9577"/>
      </p:ext>
    </p:extLst>
  </p:cSld>
  <p:clrMapOvr>
    <a:masterClrMapping/>
  </p:clrMapOvr>
  <p:transition spd="slow" advTm="35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4985"/>
      </p:ext>
    </p:extLst>
  </p:cSld>
  <p:clrMapOvr>
    <a:masterClrMapping/>
  </p:clrMapOvr>
  <p:transition spd="slow" advTm="35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6494"/>
      </p:ext>
    </p:extLst>
  </p:cSld>
  <p:clrMapOvr>
    <a:masterClrMapping/>
  </p:clrMapOvr>
  <p:transition spd="slow" advTm="35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8685"/>
      </p:ext>
    </p:extLst>
  </p:cSld>
  <p:clrMapOvr>
    <a:masterClrMapping/>
  </p:clrMapOvr>
  <p:transition spd="slow" advTm="35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4505"/>
      </p:ext>
    </p:extLst>
  </p:cSld>
  <p:clrMapOvr>
    <a:masterClrMapping/>
  </p:clrMapOvr>
  <p:transition spd="slow" advTm="3500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2883"/>
      </p:ext>
    </p:extLst>
  </p:cSld>
  <p:clrMapOvr>
    <a:masterClrMapping/>
  </p:clrMapOvr>
  <p:transition spd="slow" advTm="3500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9132"/>
      </p:ext>
    </p:extLst>
  </p:cSld>
  <p:clrMapOvr>
    <a:masterClrMapping/>
  </p:clrMapOvr>
  <p:transition spd="slow" advTm="3500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7828"/>
      </p:ext>
    </p:extLst>
  </p:cSld>
  <p:clrMapOvr>
    <a:masterClrMapping/>
  </p:clrMapOvr>
  <p:transition spd="slow" advTm="3500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8643"/>
      </p:ext>
    </p:extLst>
  </p:cSld>
  <p:clrMapOvr>
    <a:masterClrMapping/>
  </p:clrMapOvr>
  <p:transition spd="slow" advTm="3500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8893"/>
      </p:ext>
    </p:extLst>
  </p:cSld>
  <p:clrMapOvr>
    <a:masterClrMapping/>
  </p:clrMapOvr>
  <p:transition spd="slow" advTm="3500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0012"/>
      </p:ext>
    </p:extLst>
  </p:cSld>
  <p:clrMapOvr>
    <a:masterClrMapping/>
  </p:clrMapOvr>
  <p:transition spd="slow" advTm="35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2559"/>
      </p:ext>
    </p:extLst>
  </p:cSld>
  <p:clrMapOvr>
    <a:masterClrMapping/>
  </p:clrMapOvr>
  <p:transition spd="slow" advTm="35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569"/>
      </p:ext>
    </p:extLst>
  </p:cSld>
  <p:clrMapOvr>
    <a:masterClrMapping/>
  </p:clrMapOvr>
  <p:transition spd="slow" advTm="35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52543"/>
      </p:ext>
    </p:extLst>
  </p:cSld>
  <p:clrMapOvr>
    <a:masterClrMapping/>
  </p:clrMapOvr>
  <p:transition spd="slow" advTm="35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93"/>
      </p:ext>
    </p:extLst>
  </p:cSld>
  <p:clrMapOvr>
    <a:masterClrMapping/>
  </p:clrMapOvr>
  <p:transition spd="slow" advTm="35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A2ED-AA2B-49D4-BDC3-A66F290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349875"/>
            <a:ext cx="796816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466"/>
      </p:ext>
    </p:extLst>
  </p:cSld>
  <p:clrMapOvr>
    <a:masterClrMapping/>
  </p:clrMapOvr>
  <p:transition spd="slow" advTm="3500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Root</dc:creator>
  <cp:lastModifiedBy>Tachias, Lauren</cp:lastModifiedBy>
  <cp:revision>6</cp:revision>
  <dcterms:created xsi:type="dcterms:W3CDTF">2018-09-08T19:39:42Z</dcterms:created>
  <dcterms:modified xsi:type="dcterms:W3CDTF">2020-03-21T04:42:23Z</dcterms:modified>
</cp:coreProperties>
</file>